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" roundtripDataSignature="AMtx7mhKqoqo5L0CsGWUrVRew9qKApo+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ustomXml" Target="../customXml/item3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ustomXml" Target="../customXml/item2.xml"/><Relationship Id="rId2" Type="http://schemas.openxmlformats.org/officeDocument/2006/relationships/presProps" Target="presProps.xml"/><Relationship Id="rId16" Type="http://schemas.openxmlformats.org/officeDocument/2006/relationships/customXml" Target="../customXml/item1.xml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customschemas.google.com/relationships/presentationmetadata" Target="metadata"/><Relationship Id="rId10" Type="http://schemas.openxmlformats.org/officeDocument/2006/relationships/slide" Target="slides/slide6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6259589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6259589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6259589f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6259589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62253e78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e62253e78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3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43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3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53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53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53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5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53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53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53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53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53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53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53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53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5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5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5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5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5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5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5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5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5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5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5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5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5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5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6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6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61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4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6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6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6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6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6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6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6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1" name="Google Shape;111;p6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2" name="Google Shape;112;p6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6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6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6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6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6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6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6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6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7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7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7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7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7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7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39" name="Google Shape;13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7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7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7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6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6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4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9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9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49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49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9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50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0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0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50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50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50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50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50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1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51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" name="Google Shape;47;p51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51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Google Shape;49;p51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51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2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42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IAM Policies</a:t>
            </a:r>
            <a:endParaRPr b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 txBox="1"/>
          <p:nvPr>
            <p:ph type="title"/>
          </p:nvPr>
        </p:nvSpPr>
        <p:spPr>
          <a:xfrm>
            <a:off x="619650" y="435000"/>
            <a:ext cx="57756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JSON Policy Document Structure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10"/>
          <p:cNvSpPr txBox="1"/>
          <p:nvPr>
            <p:ph idx="1" type="body"/>
          </p:nvPr>
        </p:nvSpPr>
        <p:spPr>
          <a:xfrm>
            <a:off x="731250" y="1313750"/>
            <a:ext cx="5552400" cy="31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JSON policy document contain the following: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Optional policy.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Individual Statements.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Permissions.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type="title"/>
          </p:nvPr>
        </p:nvSpPr>
        <p:spPr>
          <a:xfrm>
            <a:off x="641025" y="432625"/>
            <a:ext cx="57357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"/>
          <p:cNvSpPr txBox="1"/>
          <p:nvPr>
            <p:ph idx="1" type="body"/>
          </p:nvPr>
        </p:nvSpPr>
        <p:spPr>
          <a:xfrm>
            <a:off x="938500" y="1246025"/>
            <a:ext cx="44406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hat are IAM Policies.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Different types of IAM Policies.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How a JSON policy looks like.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768425" y="1276575"/>
            <a:ext cx="4759200" cy="21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IAM policies can be understood as a document which states one or more permissions.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Policies are used to manage users and groups.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641025" y="432625"/>
            <a:ext cx="57357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IAM Policies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"/>
          <p:cNvSpPr txBox="1"/>
          <p:nvPr>
            <p:ph idx="1" type="body"/>
          </p:nvPr>
        </p:nvSpPr>
        <p:spPr>
          <a:xfrm>
            <a:off x="752575" y="1350950"/>
            <a:ext cx="55581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olicies are associated with a specific IAM user, group, or role.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 stands for principle and it is an entity that is used to allow or deny access.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IAM users and IAM roles.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5"/>
          <p:cNvSpPr txBox="1"/>
          <p:nvPr>
            <p:ph type="title"/>
          </p:nvPr>
        </p:nvSpPr>
        <p:spPr>
          <a:xfrm>
            <a:off x="752575" y="469825"/>
            <a:ext cx="46293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Identity-based Policies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6259589fb_0_0"/>
          <p:cNvSpPr txBox="1"/>
          <p:nvPr>
            <p:ph type="title"/>
          </p:nvPr>
        </p:nvSpPr>
        <p:spPr>
          <a:xfrm>
            <a:off x="595600" y="520025"/>
            <a:ext cx="4629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Identity Based Policies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ge6259589fb_0_0"/>
          <p:cNvSpPr txBox="1"/>
          <p:nvPr>
            <p:ph idx="1" type="body"/>
          </p:nvPr>
        </p:nvSpPr>
        <p:spPr>
          <a:xfrm>
            <a:off x="767050" y="1300700"/>
            <a:ext cx="49464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It is common for the principle to miss from the IAM Policy. 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anaged and implemented in real-time.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/>
          <p:nvPr>
            <p:ph type="title"/>
          </p:nvPr>
        </p:nvSpPr>
        <p:spPr>
          <a:xfrm>
            <a:off x="690625" y="482225"/>
            <a:ext cx="4629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Resource Based-Policies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6"/>
          <p:cNvSpPr txBox="1"/>
          <p:nvPr/>
        </p:nvSpPr>
        <p:spPr>
          <a:xfrm>
            <a:off x="690600" y="1195450"/>
            <a:ext cx="51261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Allow users to attach policies directly to the resource.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 example: </a:t>
            </a:r>
            <a:endParaRPr b="1" i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Amazon S3 buckets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Amazon SQS queues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AWS Key Management Service encryption keys.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6259589fb_0_5"/>
          <p:cNvSpPr txBox="1"/>
          <p:nvPr>
            <p:ph type="title"/>
          </p:nvPr>
        </p:nvSpPr>
        <p:spPr>
          <a:xfrm>
            <a:off x="670625" y="498600"/>
            <a:ext cx="46293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Resource Based Policies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ge6259589fb_0_5"/>
          <p:cNvSpPr txBox="1"/>
          <p:nvPr>
            <p:ph idx="1" type="body"/>
          </p:nvPr>
        </p:nvSpPr>
        <p:spPr>
          <a:xfrm>
            <a:off x="938500" y="1455675"/>
            <a:ext cx="4946400" cy="18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pecify who can access the resources.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Also specify which user can take which action.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 txBox="1"/>
          <p:nvPr>
            <p:ph idx="4294967295" type="title"/>
          </p:nvPr>
        </p:nvSpPr>
        <p:spPr>
          <a:xfrm>
            <a:off x="573050" y="439675"/>
            <a:ext cx="46293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Permission Boundaries</a:t>
            </a:r>
            <a:endParaRPr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7"/>
          <p:cNvSpPr txBox="1"/>
          <p:nvPr>
            <p:ph idx="1" type="body"/>
          </p:nvPr>
        </p:nvSpPr>
        <p:spPr>
          <a:xfrm>
            <a:off x="826950" y="1375725"/>
            <a:ext cx="4946400" cy="29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AWS supports it for users and roles.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olicy specifies the maximum permissions that identity-based policies can give to an entity.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It does not grant permissions.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62253e78a_0_1"/>
          <p:cNvSpPr txBox="1"/>
          <p:nvPr>
            <p:ph idx="4294967295" type="title"/>
          </p:nvPr>
        </p:nvSpPr>
        <p:spPr>
          <a:xfrm>
            <a:off x="563000" y="439650"/>
            <a:ext cx="46293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Access Control Lists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ge62253e78a_0_1"/>
          <p:cNvSpPr txBox="1"/>
          <p:nvPr>
            <p:ph idx="1" type="body"/>
          </p:nvPr>
        </p:nvSpPr>
        <p:spPr>
          <a:xfrm>
            <a:off x="826950" y="1307300"/>
            <a:ext cx="4777200" cy="29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ACLs are used to control which principals can use the resources in other accounts.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Cannot grant permissions to entities within one account.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Similar to resource-based policies.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9BDC8BC3-B320-4294-943F-2DFB682E0655}"/>
</file>

<file path=customXml/itemProps2.xml><?xml version="1.0" encoding="utf-8"?>
<ds:datastoreItem xmlns:ds="http://schemas.openxmlformats.org/officeDocument/2006/customXml" ds:itemID="{ABE37D12-C84A-43A9-B6D0-10CFEE9DC09F}"/>
</file>

<file path=customXml/itemProps3.xml><?xml version="1.0" encoding="utf-8"?>
<ds:datastoreItem xmlns:ds="http://schemas.openxmlformats.org/officeDocument/2006/customXml" ds:itemID="{72AEF6FD-289D-41E8-AFE3-B2AC31A88135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